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1"/>
  </p:notesMasterIdLst>
  <p:sldIdLst>
    <p:sldId id="256" r:id="rId3"/>
    <p:sldId id="258" r:id="rId4"/>
    <p:sldId id="257" r:id="rId5"/>
    <p:sldId id="405" r:id="rId6"/>
    <p:sldId id="406" r:id="rId7"/>
    <p:sldId id="261" r:id="rId8"/>
    <p:sldId id="403" r:id="rId9"/>
    <p:sldId id="408" r:id="rId10"/>
    <p:sldId id="407" r:id="rId11"/>
    <p:sldId id="409" r:id="rId12"/>
    <p:sldId id="411" r:id="rId13"/>
    <p:sldId id="410" r:id="rId14"/>
    <p:sldId id="400" r:id="rId15"/>
    <p:sldId id="401" r:id="rId16"/>
    <p:sldId id="404" r:id="rId17"/>
    <p:sldId id="402" r:id="rId18"/>
    <p:sldId id="259" r:id="rId19"/>
    <p:sldId id="260" r:id="rId2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B3AF6-26E1-4B1E-93DE-516C7BF8A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Round 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FC7EFE-9FA4-4D8C-B8B1-6B3F0549B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90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714721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3814616" y="1653271"/>
            <a:ext cx="233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 immagine per custom tipo quella che ha mandato la Linda)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5314" y="2114936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totale)</a:t>
            </a:r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670956" y="2977277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2443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645316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3295296" y="53630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5367175" y="5699416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(nebbia)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4B5D0-A757-4653-8959-41641F86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B4467-690F-485A-BEAF-E2E5DD5C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Noi facciamo un </a:t>
            </a:r>
            <a:r>
              <a:rPr lang="it-IT" dirty="0" err="1"/>
              <a:t>serious</a:t>
            </a:r>
            <a:r>
              <a:rPr lang="it-IT" dirty="0"/>
              <a:t> game per DSA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Abbiamo usato </a:t>
            </a:r>
            <a:r>
              <a:rPr lang="it-IT" dirty="0" err="1"/>
              <a:t>Unity</a:t>
            </a:r>
            <a:r>
              <a:rPr lang="it-IT" dirty="0"/>
              <a:t> per </a:t>
            </a:r>
            <a:r>
              <a:rPr lang="it-IT" dirty="0" err="1"/>
              <a:t>scsrivere</a:t>
            </a:r>
            <a:r>
              <a:rPr lang="it-IT" dirty="0"/>
              <a:t> in C#</a:t>
            </a:r>
          </a:p>
          <a:p>
            <a:endParaRPr lang="it-IT" dirty="0"/>
          </a:p>
          <a:p>
            <a:r>
              <a:rPr lang="it-IT" dirty="0"/>
              <a:t>Riassumere i 2 giochi in generale</a:t>
            </a:r>
          </a:p>
        </p:txBody>
      </p:sp>
    </p:spTree>
    <p:extLst>
      <p:ext uri="{BB962C8B-B14F-4D97-AF65-F5344CB8AC3E}">
        <p14:creationId xmlns:p14="http://schemas.microsoft.com/office/powerpoint/2010/main" val="420462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87832-8AA2-4AFE-A6AC-83C84D4706DD}"/>
              </a:ext>
            </a:extLst>
          </p:cNvPr>
          <p:cNvSpPr txBox="1"/>
          <p:nvPr/>
        </p:nvSpPr>
        <p:spPr>
          <a:xfrm>
            <a:off x="349956" y="1952978"/>
            <a:ext cx="86134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  <a:p>
            <a:endParaRPr lang="it-IT" dirty="0"/>
          </a:p>
          <a:p>
            <a:r>
              <a:rPr lang="it-IT" dirty="0"/>
              <a:t>-dislessia</a:t>
            </a:r>
          </a:p>
          <a:p>
            <a:r>
              <a:rPr lang="it-IT" dirty="0"/>
              <a:t>-</a:t>
            </a:r>
            <a:r>
              <a:rPr lang="it-IT" dirty="0" err="1"/>
              <a:t>prefaccia</a:t>
            </a:r>
            <a:r>
              <a:rPr lang="it-IT" dirty="0"/>
              <a:t> iniziale…</a:t>
            </a:r>
          </a:p>
          <a:p>
            <a:r>
              <a:rPr lang="it-IT" dirty="0"/>
              <a:t>-drag and drop</a:t>
            </a:r>
          </a:p>
          <a:p>
            <a:r>
              <a:rPr lang="it-IT" dirty="0"/>
              <a:t>-collegare la immagine alla sillaba giusta</a:t>
            </a:r>
          </a:p>
          <a:p>
            <a:r>
              <a:rPr lang="it-IT" dirty="0"/>
              <a:t>-score dello studente</a:t>
            </a:r>
          </a:p>
        </p:txBody>
      </p:sp>
    </p:spTree>
    <p:extLst>
      <p:ext uri="{BB962C8B-B14F-4D97-AF65-F5344CB8AC3E}">
        <p14:creationId xmlns:p14="http://schemas.microsoft.com/office/powerpoint/2010/main" val="274940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pentagono 21">
            <a:extLst>
              <a:ext uri="{FF2B5EF4-FFF2-40B4-BE49-F238E27FC236}">
                <a16:creationId xmlns:a16="http://schemas.microsoft.com/office/drawing/2014/main" id="{1981D046-D59E-4701-BD3F-4CE465BD79D3}"/>
              </a:ext>
            </a:extLst>
          </p:cNvPr>
          <p:cNvSpPr/>
          <p:nvPr/>
        </p:nvSpPr>
        <p:spPr>
          <a:xfrm>
            <a:off x="2189704" y="1380338"/>
            <a:ext cx="6913418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5" y="1386604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810628"/>
              </p:ext>
            </p:extLst>
          </p:nvPr>
        </p:nvGraphicFramePr>
        <p:xfrm>
          <a:off x="45690" y="1194519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68599" y="5374774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2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51316" y="1363010"/>
            <a:ext cx="2432240" cy="68484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9" y="138791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Presentazione del gioco</a:t>
            </a:r>
          </a:p>
          <a:p>
            <a:r>
              <a:rPr lang="it-IT" dirty="0"/>
              <a:t>- </a:t>
            </a:r>
            <a:r>
              <a:rPr lang="it-IT" dirty="0" err="1"/>
              <a:t>Setting</a:t>
            </a:r>
            <a:r>
              <a:rPr lang="it-IT" dirty="0"/>
              <a:t> (uguale al </a:t>
            </a:r>
            <a:r>
              <a:rPr lang="it-IT" dirty="0" err="1"/>
              <a:t>syllable</a:t>
            </a:r>
            <a:r>
              <a:rPr lang="it-IT" dirty="0"/>
              <a:t> game)</a:t>
            </a:r>
          </a:p>
          <a:p>
            <a:r>
              <a:rPr lang="it-IT" dirty="0"/>
              <a:t>- presentazione delle schermate per euristiche</a:t>
            </a:r>
          </a:p>
        </p:txBody>
      </p:sp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497048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218" y="1774098"/>
            <a:ext cx="3176650" cy="431098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SUS</a:t>
            </a:r>
            <a:r>
              <a:rPr lang="it-IT" sz="2000" dirty="0"/>
              <a:t> Bambini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4883395" y="1527982"/>
            <a:ext cx="233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 immagine per custom tipo quella che ha mandato la Linda)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514</Words>
  <Application>Microsoft Macintosh PowerPoint</Application>
  <PresentationFormat>Presentazione su schermo (4:3)</PresentationFormat>
  <Paragraphs>116</Paragraphs>
  <Slides>18</Slides>
  <Notes>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POLI</vt:lpstr>
      <vt:lpstr>Tema di Office</vt:lpstr>
      <vt:lpstr>Round 3</vt:lpstr>
      <vt:lpstr>Titolo presentazione sottotitolo</vt:lpstr>
      <vt:lpstr>Presentazione standard di PowerPoint</vt:lpstr>
      <vt:lpstr>Contesto</vt:lpstr>
      <vt:lpstr>Presentazione standard di PowerPoint</vt:lpstr>
      <vt:lpstr>Progressi dei giochi </vt:lpstr>
      <vt:lpstr>NumberGame</vt:lpstr>
      <vt:lpstr>Risultato 2 giochi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14</cp:revision>
  <dcterms:created xsi:type="dcterms:W3CDTF">2021-05-10T14:21:25Z</dcterms:created>
  <dcterms:modified xsi:type="dcterms:W3CDTF">2021-05-14T15:53:28Z</dcterms:modified>
</cp:coreProperties>
</file>